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6973-C3C6-45B3-AA8E-21C502AF0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1B1CD-C64B-41AE-9A70-B8A24A5B6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4F967-EF5A-4119-BA9C-FE58D407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6B3DC-D98B-4509-85F6-B5B2322B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C61C2-3739-4BE6-864D-4CFDF2D8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47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AA92-9FE4-4ED6-A663-C0B30AC6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7F659-5D04-4881-A828-45D5DC3AF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6B081-FF4F-4929-8708-1E406642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048D-A008-4819-AF87-1BBFFA9B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6CB57-584D-44CB-BCBA-ED5679C1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80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31B108-1373-47A7-A017-5F52EA673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AE492-9285-4D1E-A3CA-F8C5FCE0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0442D-8592-4A75-A9A7-35340647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D2EE2-0F15-4439-8CDD-68219A6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24578-02F4-4805-BF95-3E5C6224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84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54D8-C619-44C5-A3CE-07A83D3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95BD-A268-46F2-89DB-2D25C4BEB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B8E70-F222-434A-8156-DC29854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7A04B-50C1-4E57-898D-5F2E32A8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C11A-B0F9-4152-9FFC-77F2F4B7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96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2FE2-A021-44ED-8B78-CC1C14E1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D8F7-1582-47A1-A54C-9F703A6DC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740A-0A7B-4C19-AE08-8AE22B9F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ED4C-0D8F-46D0-9D36-8A563BDE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7D2EA-BC5B-4FE4-A5BF-64891E1C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2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BE4D-7A8A-4F9B-A40D-31DC2862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333C-66F6-454E-859F-8573E57AF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31FDE-6516-4B18-AAE6-6153A4676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4606F-1C8E-457A-8FCF-47DB59A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1EC07-A4B0-4895-A4E3-B889E865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AF74-9E14-46F6-8538-D019A077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64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5400-5BBA-44A4-B4E7-1B2371F4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89E06-B614-4F11-B9DC-F5512C98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F327E-1126-4728-9E71-02C254924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6955D-A88B-4ADD-8674-50F3A9732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B7CA3-5920-4CE1-A800-1BD02BC62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C32AB-F929-4DC9-A413-11A70806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A884A-4CDF-4372-8FC5-0C6C7CD1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C1CD1-E566-4070-95F0-F2F5CA7B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7135-C67B-4CB7-8990-4E058937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9F6C0-981A-4A67-BFFD-4F296A99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0B560-F944-41A9-96C0-FE631C3A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86B1F-16CA-4F04-A293-86E4D09B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31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FC30A-399C-475D-AA8F-84A73F27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20F54-6002-4801-A990-09D0A88F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FE0B7-A613-4FFF-A08D-60B0C0CD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61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3A1E-C3B1-4235-A9DE-4F967A82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E68E-639B-4C0C-AD3F-7D952D648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98792-8665-429E-A474-86AB81E34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08B5D-7D21-4077-8A44-1104675A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6BAC-8126-4C6A-B30C-E8D85DB7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0FC2F-0881-4567-BBB4-8116D4BF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99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E035-C3F6-4EB9-937B-F6364A83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A003C-E7BF-4134-B337-174796C8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A349D-C66E-4778-A6CF-8EA51266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59148-8A07-49D8-AD68-50BBECFA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7DD2B-1AA2-4A3E-B42B-C07F1D2B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B4EF8-A8FC-4F74-9ED4-3E6CA980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43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95C65-CEEE-4128-976A-E22BA26C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6C4F-2198-4616-B3FB-9F685A39F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2854-F941-4A79-8635-E5E0E4BFD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03CBE-0DF6-4ACC-A3E2-7398AAD06B6D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DE002-4884-4179-80A1-56CD1A31E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4D597-1F5F-455F-AA9F-23D836B5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A4314-2C5E-4AF2-B1F1-8361B60715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E705-DE34-4DE6-A681-512AD7CCC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Lifting the state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5610F-5815-463B-A03A-B68FA21D6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92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76644-E289-4705-AB09-9E1FAF27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04862"/>
            <a:ext cx="8858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3FDB1-E720-4D23-BC38-594D5E3F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876300"/>
            <a:ext cx="88868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8AD9A-3779-4F9A-ABEE-0B667C8F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95337"/>
            <a:ext cx="8896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FB666-D7B9-4A31-964D-71F93633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47712"/>
            <a:ext cx="88868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5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2622E-D583-48F2-B5C7-10AEFFCB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809625"/>
            <a:ext cx="89820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C7E57-190A-4486-A7EE-34353DFD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00100"/>
            <a:ext cx="8877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5BEE2-EDE0-4EE5-994D-EA8C4A9B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800100"/>
            <a:ext cx="88868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B3F06-8B26-4729-AAA7-2153889A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0100"/>
            <a:ext cx="899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08DF3-B971-473F-BA95-90506E1F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76287"/>
            <a:ext cx="88677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0151A-9919-47ED-981E-A77E311A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00100"/>
            <a:ext cx="89344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3F0BB-56A8-41A5-81E7-F00C9027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66762"/>
            <a:ext cx="8905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6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6E6DBF-DC8C-4E31-9524-90F09D3D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04862"/>
            <a:ext cx="89058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7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C04C3-F38B-4662-B9C3-A09BFF70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81050"/>
            <a:ext cx="8934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9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4A3CE-3B93-4046-9AC0-8DB4F0E9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9057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9F622-FAB2-44EB-AD51-30A5E3E3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95337"/>
            <a:ext cx="8934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08D96-87EA-4361-86C2-C90BA048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90575"/>
            <a:ext cx="8839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1FDFA-860B-4F14-BBF7-19DF8182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95337"/>
            <a:ext cx="89058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30045-599D-4532-AADD-9099593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95337"/>
            <a:ext cx="88677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6A2E7-3577-43AC-811C-0C0D00D3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66762"/>
            <a:ext cx="89058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2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EA660-2A2D-44D9-933C-9D90186C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762000"/>
            <a:ext cx="8972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CC28D-7B44-49D9-A4A2-DEFF9E44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90575"/>
            <a:ext cx="88487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2C7A0-6424-4AF7-B5AD-3A0BF424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81050"/>
            <a:ext cx="8905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6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E538B-1D08-4F87-AA74-73E0BE45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04862"/>
            <a:ext cx="8924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2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1792D-B066-4BE2-881A-8BB1E26B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85812"/>
            <a:ext cx="88963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8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DD0706-41B2-4426-9501-7F5DFCC7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66762"/>
            <a:ext cx="88677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90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33273-3993-4963-8433-D9ED11B54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76287"/>
            <a:ext cx="8915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5652A-588A-4390-9C74-0667F42E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804862"/>
            <a:ext cx="88201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53770-C94A-433E-8995-4D51C9AF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19150"/>
            <a:ext cx="8867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E068F-3FC3-4DAB-99F5-281EA648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76312"/>
            <a:ext cx="97536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A9478-38BD-48A0-9DC6-0F39D27C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28687"/>
            <a:ext cx="9734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1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1091E-0AE5-4AA5-9446-C6F0149A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52500"/>
            <a:ext cx="9715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9D433-5EBF-442A-91B8-A3BB7BE2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757237"/>
            <a:ext cx="88677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927BC-D3E2-491C-87BF-6070D30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00100"/>
            <a:ext cx="89630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0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7BF80-107F-4D91-A227-D539CA0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814387"/>
            <a:ext cx="88487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0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9FAE6-630D-4241-82FC-AC9D6772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33450"/>
            <a:ext cx="9410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2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5186E-263B-4234-9CCE-8AF5564C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23925"/>
            <a:ext cx="9382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8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79EEAF-3DA3-47CC-9040-9D13E00B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19162"/>
            <a:ext cx="9372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9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BE4AB-2598-42CD-990F-3598E0AB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76287"/>
            <a:ext cx="88868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79E85-674B-4F3E-A4FB-C6B87549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809625"/>
            <a:ext cx="88963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7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FC7755-E8A9-4D36-9FB4-4C52028B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14387"/>
            <a:ext cx="8915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3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F6342-95E6-4640-8741-44201717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33450"/>
            <a:ext cx="93916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919B3-43F0-4B76-ABA2-BC6A64DB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47737"/>
            <a:ext cx="9382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57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629CF-9BB4-45D1-999D-C5DB284F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38212"/>
            <a:ext cx="9363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5FD14-1028-41EF-9F5F-AD8A4F51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76287"/>
            <a:ext cx="8848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76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082F0-6B7A-4587-B6EE-F2B3A193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71550"/>
            <a:ext cx="93916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89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E978E-8120-4B39-8459-3D49BB7A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28687"/>
            <a:ext cx="94107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4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42CE2-F8E1-49E6-81B5-FFE5C245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47737"/>
            <a:ext cx="94107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1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9B8EA-814D-4927-A759-B4358C7A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52500"/>
            <a:ext cx="94011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6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E47F1-4EDF-40F1-9E92-E1CA385B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42975"/>
            <a:ext cx="93821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5C47C-AA00-4090-A266-4EE2D6EB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933450"/>
            <a:ext cx="94011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5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6FDAF-988B-41EC-B39A-19FA2DA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19162"/>
            <a:ext cx="93726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6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C4EFC-056C-46E1-B034-7852BFBC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04875"/>
            <a:ext cx="9391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0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FB021-2B7C-4DC4-B338-9975E4BB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19162"/>
            <a:ext cx="97440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9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8A194-5D68-4AB8-A937-33F4C68D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7262"/>
            <a:ext cx="9753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6BEEF-9844-4A5E-BC08-2BCC977F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785812"/>
            <a:ext cx="89820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86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0067D-C48B-4740-90A6-7EF70267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38212"/>
            <a:ext cx="9734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2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AA1E-5D07-43D7-8737-97F15CDB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47737"/>
            <a:ext cx="9744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9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71BB4-5AEA-4EF8-A0A1-63DB5EBD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14400"/>
            <a:ext cx="973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8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3AECB-02C0-405F-9677-C5843362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23937"/>
            <a:ext cx="9734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0-12-08 (265)">
            <a:extLst>
              <a:ext uri="{FF2B5EF4-FFF2-40B4-BE49-F238E27FC236}">
                <a16:creationId xmlns:a16="http://schemas.microsoft.com/office/drawing/2014/main" id="{AF593783-CE94-4713-B341-687D9F4BF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3D789F-7920-4FC9-A848-92C45FFD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914400"/>
            <a:ext cx="973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6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17CF0-2F56-4296-B52F-324B3E18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09637"/>
            <a:ext cx="9391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4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54F40-B5C8-484B-88E9-9E1DB3EC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895350"/>
            <a:ext cx="93916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00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1E185-DCF7-478D-9920-82E94B4D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28687"/>
            <a:ext cx="93916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20CC3-086F-426C-A987-256D6864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04862"/>
            <a:ext cx="89344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7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10EC2-B7B3-407A-9BF9-BDD9C14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781050"/>
            <a:ext cx="8848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1D1F8-B197-4439-BFD7-71F3EA2D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09625"/>
            <a:ext cx="8953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Lifting the state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2020-12-13T11:22:33Z</dcterms:created>
  <dcterms:modified xsi:type="dcterms:W3CDTF">2020-12-13T14:33:24Z</dcterms:modified>
</cp:coreProperties>
</file>